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7" r:id="rId2"/>
    <p:sldId id="267" r:id="rId3"/>
    <p:sldId id="260" r:id="rId4"/>
    <p:sldId id="274" r:id="rId5"/>
    <p:sldId id="266" r:id="rId6"/>
    <p:sldId id="264" r:id="rId7"/>
    <p:sldId id="270" r:id="rId8"/>
    <p:sldId id="272" r:id="rId9"/>
    <p:sldId id="271" r:id="rId10"/>
  </p:sldIdLst>
  <p:sldSz cx="9144000" cy="6858000" type="screen4x3"/>
  <p:notesSz cx="6858000" cy="9144000"/>
  <p:embeddedFontLst>
    <p:embeddedFont>
      <p:font typeface="나눔고딕 Extra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나눔고딕" panose="020B0600000101010101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D9C2"/>
    <a:srgbClr val="BFBF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9" d="100"/>
          <a:sy n="79" d="100"/>
        </p:scale>
        <p:origin x="456" y="309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3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sldNum" sz="quarter" idx="10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algn="r"/>
            <a:r>
              <a:rPr lang="en-US" altLang="ko-KR" sz="4400">
                <a:solidFill>
                  <a:schemeClr val="bg1">
                    <a:lumMod val="75000"/>
                  </a:schemeClr>
                </a:solidFill>
                <a:latin typeface="나눔고딕 ExtraBold"/>
                <a:ea typeface="나눔고딕 ExtraBold"/>
              </a:rPr>
              <a:t>00</a:t>
            </a:r>
            <a:fld id="{4BEDD84E-25D4-4983-8AA1-2863C96F08D9}" type="slidenum">
              <a:rPr lang="ko-KR" sz="4400">
                <a:solidFill>
                  <a:schemeClr val="bg1">
                    <a:lumMod val="75000"/>
                  </a:schemeClr>
                </a:solidFill>
                <a:latin typeface="나눔고딕 ExtraBold"/>
                <a:ea typeface="나눔고딕 ExtraBold"/>
              </a:rPr>
              <a:t>‹#›</a:t>
            </a:fld>
            <a:endParaRPr sz="4400">
              <a:solidFill>
                <a:schemeClr val="bg1">
                  <a:lumMod val="75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" name="layout2_shape2"/>
          <p:cNvSpPr/>
          <p:nvPr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87816" y="6140323"/>
            <a:ext cx="1198173" cy="570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알코올이(가) 표시된 사진&#10;&#10;높은 신뢰도로 생성된 설명">
            <a:extLst>
              <a:ext uri="{FF2B5EF4-FFF2-40B4-BE49-F238E27FC236}">
                <a16:creationId xmlns:a16="http://schemas.microsoft.com/office/drawing/2014/main" id="{75FDF8DD-FDBB-4A0D-A986-4260BF67C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862">
            <a:off x="6356007" y="1733011"/>
            <a:ext cx="1606333" cy="496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20ECA-9AB4-4EEB-B2F1-EFAC3E460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>
          <a:xfrm>
            <a:off x="2483768" y="836712"/>
            <a:ext cx="4104456" cy="40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76672"/>
            <a:ext cx="3272805" cy="11028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96952"/>
            <a:ext cx="1512168" cy="2471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9858">
            <a:off x="2197883" y="2654964"/>
            <a:ext cx="747642" cy="783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938268" y="3079328"/>
            <a:ext cx="382513" cy="32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668236" y="2607591"/>
            <a:ext cx="532587" cy="453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67118">
            <a:off x="4231642" y="4253150"/>
            <a:ext cx="736476" cy="957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944" y="3010929"/>
            <a:ext cx="936104" cy="10637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2924944"/>
            <a:ext cx="1512168" cy="2614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5872369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</a:t>
            </a:r>
            <a:r>
              <a:rPr lang="ko-KR" altLang="en-US" b="1" dirty="0" smtClean="0"/>
              <a:t>대 </a:t>
            </a:r>
            <a:r>
              <a:rPr lang="ko-KR" altLang="en-US" b="1" dirty="0" err="1" smtClean="0"/>
              <a:t>술마시는</a:t>
            </a:r>
            <a:r>
              <a:rPr lang="ko-KR" altLang="en-US" b="1" smtClean="0"/>
              <a:t> 여성</a:t>
            </a:r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3886307" y="58723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약물 범죄</a:t>
            </a:r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6300192" y="587584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믿을 수 없는 남자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5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32446"/>
            <a:ext cx="4211960" cy="56369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86" y="3849633"/>
            <a:ext cx="2036052" cy="20276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49730"/>
            <a:ext cx="1512168" cy="24715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887168" y="3236728"/>
            <a:ext cx="382513" cy="3259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74394">
            <a:off x="572076" y="2751607"/>
            <a:ext cx="532587" cy="453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835225"/>
            <a:ext cx="2077368" cy="1373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4577206"/>
            <a:ext cx="1939514" cy="1228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40" y="3573016"/>
            <a:ext cx="792088" cy="7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3953" y="76264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70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</a:t>
            </a:r>
            <a:r>
              <a:rPr lang="ko-KR" altLang="en-US" sz="5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막대</a:t>
            </a:r>
            <a:endParaRPr lang="ko-KR" altLang="en-US" sz="5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1C61B-101A-49E5-9FAC-6D54AA295DCA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EC6A8-8C6C-42D4-A11E-C4831D1B1761}"/>
              </a:ext>
            </a:extLst>
          </p:cNvPr>
          <p:cNvSpPr/>
          <p:nvPr/>
        </p:nvSpPr>
        <p:spPr>
          <a:xfrm>
            <a:off x="7750635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85707"/>
            <a:ext cx="4738468" cy="13292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968673"/>
            <a:ext cx="2232248" cy="1840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72" y="2537065"/>
            <a:ext cx="3672435" cy="24484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852936"/>
            <a:ext cx="3121089" cy="1224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95" y="4536045"/>
            <a:ext cx="592204" cy="5851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4293096"/>
            <a:ext cx="1426281" cy="23311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74394">
            <a:off x="1522695" y="5321155"/>
            <a:ext cx="301971" cy="2572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595" y="4500879"/>
            <a:ext cx="515904" cy="5392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504" y="3779422"/>
            <a:ext cx="598970" cy="5819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1988" y="3665556"/>
            <a:ext cx="617308" cy="6275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7569" y="3515232"/>
            <a:ext cx="646470" cy="6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652891" y="3139210"/>
            <a:ext cx="488477" cy="638717"/>
            <a:chOff x="1725235" y="3726387"/>
            <a:chExt cx="659437" cy="862258"/>
          </a:xfrm>
        </p:grpSpPr>
        <p:sp>
          <p:nvSpPr>
            <p:cNvPr id="34" name="순서도: 지연 33"/>
            <p:cNvSpPr/>
            <p:nvPr/>
          </p:nvSpPr>
          <p:spPr>
            <a:xfrm rot="16200000">
              <a:off x="1623825" y="3827797"/>
              <a:ext cx="862258" cy="659437"/>
            </a:xfrm>
            <a:prstGeom prst="flowChartDelay">
              <a:avLst/>
            </a:pr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 flipV="1">
              <a:off x="1950324" y="3791241"/>
              <a:ext cx="194605" cy="626801"/>
            </a:xfrm>
            <a:custGeom>
              <a:avLst/>
              <a:gdLst>
                <a:gd name="connsiteX0" fmla="*/ 252028 w 504056"/>
                <a:gd name="connsiteY0" fmla="*/ 0 h 2007840"/>
                <a:gd name="connsiteX1" fmla="*/ 0 w 504056"/>
                <a:gd name="connsiteY1" fmla="*/ 1440160 h 2007840"/>
                <a:gd name="connsiteX2" fmla="*/ 252028 w 504056"/>
                <a:gd name="connsiteY2" fmla="*/ 2007840 h 2007840"/>
                <a:gd name="connsiteX3" fmla="*/ 504056 w 504056"/>
                <a:gd name="connsiteY3" fmla="*/ 1440160 h 20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056" h="2007840">
                  <a:moveTo>
                    <a:pt x="252028" y="0"/>
                  </a:moveTo>
                  <a:lnTo>
                    <a:pt x="0" y="1440160"/>
                  </a:lnTo>
                  <a:lnTo>
                    <a:pt x="252028" y="2007840"/>
                  </a:lnTo>
                  <a:lnTo>
                    <a:pt x="504056" y="144016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7630860" y="2708920"/>
            <a:ext cx="532540" cy="532539"/>
          </a:xfrm>
          <a:prstGeom prst="ellipse">
            <a:avLst/>
          </a:prstGeom>
          <a:solidFill>
            <a:schemeClr val="bg1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49880" y="2928899"/>
            <a:ext cx="50247" cy="50247"/>
          </a:xfrm>
          <a:prstGeom prst="ellipse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021573" y="2926697"/>
            <a:ext cx="50247" cy="50247"/>
          </a:xfrm>
          <a:prstGeom prst="ellipse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7812486" y="3088234"/>
            <a:ext cx="169288" cy="60501"/>
          </a:xfrm>
          <a:custGeom>
            <a:avLst/>
            <a:gdLst>
              <a:gd name="connsiteX0" fmla="*/ 0 w 402972"/>
              <a:gd name="connsiteY0" fmla="*/ 0 h 144016"/>
              <a:gd name="connsiteX1" fmla="*/ 402972 w 402972"/>
              <a:gd name="connsiteY1" fmla="*/ 0 h 144016"/>
              <a:gd name="connsiteX2" fmla="*/ 400534 w 402972"/>
              <a:gd name="connsiteY2" fmla="*/ 12079 h 144016"/>
              <a:gd name="connsiteX3" fmla="*/ 201486 w 402972"/>
              <a:gd name="connsiteY3" fmla="*/ 144016 h 144016"/>
              <a:gd name="connsiteX4" fmla="*/ 2438 w 402972"/>
              <a:gd name="connsiteY4" fmla="*/ 12079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72" h="144016">
                <a:moveTo>
                  <a:pt x="0" y="0"/>
                </a:moveTo>
                <a:lnTo>
                  <a:pt x="402972" y="0"/>
                </a:lnTo>
                <a:lnTo>
                  <a:pt x="400534" y="12079"/>
                </a:lnTo>
                <a:cubicBezTo>
                  <a:pt x="367740" y="89613"/>
                  <a:pt x="290966" y="144016"/>
                  <a:pt x="201486" y="144016"/>
                </a:cubicBezTo>
                <a:cubicBezTo>
                  <a:pt x="112006" y="144016"/>
                  <a:pt x="35233" y="89613"/>
                  <a:pt x="2438" y="12079"/>
                </a:cubicBezTo>
                <a:close/>
              </a:path>
            </a:pathLst>
          </a:cu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77987" y="5373216"/>
            <a:ext cx="1937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rgbClr val="00B050"/>
                </a:solidFill>
              </a:rPr>
              <a:t>많은 고객 이용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345255" y="4921423"/>
            <a:ext cx="1331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</a:t>
            </a:r>
            <a:endParaRPr lang="ko-KR" altLang="en-US" sz="1400" b="1" dirty="0">
              <a:solidFill>
                <a:srgbClr val="29D9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11171" y="640485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스테인리스</a:t>
            </a:r>
            <a:r>
              <a:rPr lang="ko-KR" altLang="en-US" sz="5400" b="1" dirty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얼음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23643"/>
            <a:ext cx="1728192" cy="1841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65104"/>
            <a:ext cx="1728192" cy="1651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90" y="2348880"/>
            <a:ext cx="2430310" cy="36906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340981"/>
            <a:ext cx="2459916" cy="36082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841" y="3919464"/>
            <a:ext cx="1367536" cy="4513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364" y="4309807"/>
            <a:ext cx="1044490" cy="5009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DCA6F7-37A2-46D7-A074-CA117BED3EBB}"/>
              </a:ext>
            </a:extLst>
          </p:cNvPr>
          <p:cNvSpPr/>
          <p:nvPr/>
        </p:nvSpPr>
        <p:spPr>
          <a:xfrm>
            <a:off x="7851498" y="5970984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4E2CC-888F-4873-89A3-E8095B5AEE9C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E41229FB-BE27-4485-A32B-55CC559B3505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87B4B73-46DD-4EA7-BFB9-18E524504628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7784" y="701981"/>
            <a:ext cx="32081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약물 감지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85" y="1457728"/>
            <a:ext cx="3806503" cy="1812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41" t="2185" r="-1"/>
          <a:stretch/>
        </p:blipFill>
        <p:spPr>
          <a:xfrm>
            <a:off x="395536" y="2708920"/>
            <a:ext cx="3456384" cy="3223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0549" y="3429000"/>
            <a:ext cx="4853339" cy="28083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6073E-E53C-408C-857A-9EA4743D9B3A}"/>
              </a:ext>
            </a:extLst>
          </p:cNvPr>
          <p:cNvSpPr/>
          <p:nvPr/>
        </p:nvSpPr>
        <p:spPr>
          <a:xfrm>
            <a:off x="7851498" y="5970984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D8ADF-40DE-4B96-A394-FFD539702A82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C8565B0-904E-44A6-B460-4112CC7581A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2EA79AAA-180E-4F46-8535-7964AEA33B2B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1" y="3140968"/>
            <a:ext cx="6910320" cy="13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3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3600" b="1" dirty="0">
                <a:solidFill>
                  <a:schemeClr val="bg1">
                    <a:alpha val="100000"/>
                  </a:schemeClr>
                </a:solidFill>
                <a:latin typeface="나눔고딕"/>
              </a:rPr>
              <a:t>04</a:t>
            </a:r>
          </a:p>
        </p:txBody>
      </p:sp>
      <p:sp>
        <p:nvSpPr>
          <p:cNvPr id="4" name="slide3_shape26"/>
          <p:cNvSpPr/>
          <p:nvPr/>
        </p:nvSpPr>
        <p:spPr>
          <a:xfrm>
            <a:off x="1958325" y="2298808"/>
            <a:ext cx="5627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endParaRPr dirty="0"/>
          </a:p>
        </p:txBody>
      </p:sp>
      <p:pic>
        <p:nvPicPr>
          <p:cNvPr id="6" name="nppt_1501856803888327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728" y="2560418"/>
            <a:ext cx="2478355" cy="2478355"/>
          </a:xfrm>
          <a:prstGeom prst="rect">
            <a:avLst/>
          </a:prstGeom>
        </p:spPr>
      </p:pic>
      <p:pic>
        <p:nvPicPr>
          <p:cNvPr id="7" name="nppt_1501856803888335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967" y="2664867"/>
            <a:ext cx="2269457" cy="2269457"/>
          </a:xfrm>
          <a:prstGeom prst="rect">
            <a:avLst/>
          </a:prstGeom>
        </p:spPr>
      </p:pic>
      <p:sp>
        <p:nvSpPr>
          <p:cNvPr id="8" name="nppt_15018568038883490"/>
          <p:cNvSpPr/>
          <p:nvPr/>
        </p:nvSpPr>
        <p:spPr>
          <a:xfrm>
            <a:off x="3117661" y="3188240"/>
            <a:ext cx="2641683" cy="876349"/>
          </a:xfrm>
          <a:prstGeom prst="leftRightArrow">
            <a:avLst/>
          </a:prstGeom>
          <a:solidFill>
            <a:schemeClr val="dk2">
              <a:lumMod val="40000"/>
              <a:lumOff val="60000"/>
            </a:scheme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27EFB0-0CEF-4855-A698-296583F418FC}"/>
              </a:ext>
            </a:extLst>
          </p:cNvPr>
          <p:cNvSpPr/>
          <p:nvPr/>
        </p:nvSpPr>
        <p:spPr>
          <a:xfrm>
            <a:off x="7851498" y="5970984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CFB035-A9A8-4997-8BAC-AC5AB87CEB27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C47C94D-E05D-415E-8AA0-D877C3BDECCA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84AB6AF-4878-428F-9F63-C2F02D98B618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939C6-D7B5-45D1-BB20-ABBE571370B4}"/>
              </a:ext>
            </a:extLst>
          </p:cNvPr>
          <p:cNvSpPr txBox="1"/>
          <p:nvPr/>
        </p:nvSpPr>
        <p:spPr>
          <a:xfrm>
            <a:off x="3059832" y="692696"/>
            <a:ext cx="325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9D9C2"/>
                </a:solidFill>
                <a:latin typeface="+mj-lt"/>
              </a:rPr>
              <a:t>B2B </a:t>
            </a:r>
            <a:r>
              <a:rPr lang="ko-KR" altLang="en-US" sz="3600" b="1" dirty="0">
                <a:solidFill>
                  <a:srgbClr val="29D9C2"/>
                </a:solidFill>
                <a:latin typeface="+mj-lt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15507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5526320-A325-4821-BA4A-83D7FEFED683}"/>
              </a:ext>
            </a:extLst>
          </p:cNvPr>
          <p:cNvGrpSpPr/>
          <p:nvPr/>
        </p:nvGrpSpPr>
        <p:grpSpPr>
          <a:xfrm>
            <a:off x="779386" y="300975"/>
            <a:ext cx="529060" cy="479155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D9F82FAA-580B-4816-8765-C7F6C07E9AB9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1CE7D39-B048-41F2-B132-942298A46B8E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</p:grpSp>
      <p:sp>
        <p:nvSpPr>
          <p:cNvPr id="6" name="slide3_shape3">
            <a:extLst>
              <a:ext uri="{FF2B5EF4-FFF2-40B4-BE49-F238E27FC236}">
                <a16:creationId xmlns:a16="http://schemas.microsoft.com/office/drawing/2014/main" id="{B9048FF7-3698-4E51-9003-992E46687C95}"/>
              </a:ext>
            </a:extLst>
          </p:cNvPr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3600" b="1" dirty="0">
                <a:solidFill>
                  <a:schemeClr val="bg1">
                    <a:alpha val="100000"/>
                  </a:schemeClr>
                </a:solidFill>
                <a:latin typeface="나눔고딕"/>
              </a:rPr>
              <a:t>05</a:t>
            </a: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58011350-0D5A-4D0B-9CB8-D1E1AE82E202}"/>
              </a:ext>
            </a:extLst>
          </p:cNvPr>
          <p:cNvSpPr/>
          <p:nvPr/>
        </p:nvSpPr>
        <p:spPr>
          <a:xfrm>
            <a:off x="2741116" y="1850652"/>
            <a:ext cx="3661769" cy="3156697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F330AB3C-C1AB-4EDB-A5B7-FDCF27419BDF}"/>
              </a:ext>
            </a:extLst>
          </p:cNvPr>
          <p:cNvSpPr/>
          <p:nvPr/>
        </p:nvSpPr>
        <p:spPr>
          <a:xfrm>
            <a:off x="2912701" y="1998568"/>
            <a:ext cx="3318599" cy="2860862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4BAAF-F082-4197-BE29-0B3EF2B57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8" y="2357437"/>
            <a:ext cx="1571625" cy="1071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D12B5-C643-4273-A7AD-33D2012F64D0}"/>
              </a:ext>
            </a:extLst>
          </p:cNvPr>
          <p:cNvSpPr txBox="1"/>
          <p:nvPr/>
        </p:nvSpPr>
        <p:spPr>
          <a:xfrm>
            <a:off x="3300497" y="3575641"/>
            <a:ext cx="258917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50" dirty="0" err="1">
                <a:solidFill>
                  <a:schemeClr val="bg1"/>
                </a:solidFill>
              </a:rPr>
              <a:t>약물안심존</a:t>
            </a:r>
            <a:endParaRPr lang="ko-KR" altLang="en-US" sz="375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C5849F-37E3-4348-BA90-03862517DE38}"/>
              </a:ext>
            </a:extLst>
          </p:cNvPr>
          <p:cNvSpPr/>
          <p:nvPr/>
        </p:nvSpPr>
        <p:spPr>
          <a:xfrm>
            <a:off x="7851498" y="5906611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3"/>
          <p:cNvSpPr/>
          <p:nvPr/>
        </p:nvSpPr>
        <p:spPr>
          <a:xfrm>
            <a:off x="769765" y="785185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3600" b="1" dirty="0">
                <a:solidFill>
                  <a:schemeClr val="bg1">
                    <a:alpha val="100000"/>
                  </a:schemeClr>
                </a:solidFill>
                <a:latin typeface="나눔고딕"/>
              </a:rPr>
              <a:t>06</a:t>
            </a:r>
          </a:p>
        </p:txBody>
      </p:sp>
      <p:sp>
        <p:nvSpPr>
          <p:cNvPr id="5" name="nppt_15018568038884123"/>
          <p:cNvSpPr/>
          <p:nvPr/>
        </p:nvSpPr>
        <p:spPr>
          <a:xfrm>
            <a:off x="7786235" y="6121064"/>
            <a:ext cx="1307832" cy="536157"/>
          </a:xfrm>
          <a:prstGeom prst="roundRect">
            <a:avLst/>
          </a:prstGeom>
          <a:solidFill>
            <a:schemeClr val="lt1"/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6" name="nppt_15018568038884352"/>
          <p:cNvSpPr/>
          <p:nvPr/>
        </p:nvSpPr>
        <p:spPr>
          <a:xfrm>
            <a:off x="3075931" y="484322"/>
            <a:ext cx="3659138" cy="60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800">
                <a:solidFill>
                  <a:srgbClr val="29D9C2"/>
                </a:solidFill>
                <a:ea typeface="나눔고딕 ExtraBold"/>
              </a:rPr>
              <a:t>BUSINESS MODEL</a:t>
            </a:r>
          </a:p>
        </p:txBody>
      </p:sp>
      <p:pic>
        <p:nvPicPr>
          <p:cNvPr id="7" name="nppt_1501856803888445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537" y="1108350"/>
            <a:ext cx="6659301" cy="5486400"/>
          </a:xfrm>
          <a:prstGeom prst="rect">
            <a:avLst/>
          </a:prstGeom>
        </p:spPr>
      </p:pic>
      <p:grpSp>
        <p:nvGrpSpPr>
          <p:cNvPr id="8" name="nppt_15018568038884863"/>
          <p:cNvGrpSpPr>
            <a:grpSpLocks/>
          </p:cNvGrpSpPr>
          <p:nvPr/>
        </p:nvGrpSpPr>
        <p:grpSpPr>
          <a:xfrm>
            <a:off x="769765" y="396735"/>
            <a:ext cx="489015" cy="366017"/>
            <a:chOff x="769765" y="396735"/>
            <a:chExt cx="489015" cy="366017"/>
          </a:xfrm>
        </p:grpSpPr>
        <p:sp>
          <p:nvSpPr>
            <p:cNvPr id="9" name="nppt_15018568038884864"/>
            <p:cNvSpPr/>
            <p:nvPr/>
          </p:nvSpPr>
          <p:spPr>
            <a:xfrm rot="8880000">
              <a:off x="769765" y="413055"/>
              <a:ext cx="287127" cy="349695"/>
            </a:xfrm>
            <a:prstGeom prst="triangle">
              <a:avLst/>
            </a:prstGeom>
            <a:solidFill>
              <a:srgbClr val="FFFFFF"/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10" name="nppt_15018568038884868"/>
            <p:cNvSpPr/>
            <p:nvPr/>
          </p:nvSpPr>
          <p:spPr>
            <a:xfrm rot="13980000">
              <a:off x="939446" y="357157"/>
              <a:ext cx="279756" cy="358910"/>
            </a:xfrm>
            <a:prstGeom prst="triangle">
              <a:avLst/>
            </a:prstGeom>
            <a:solidFill>
              <a:srgbClr val="FFFFFF"/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6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7088</TotalTime>
  <Words>34</Words>
  <Application>Microsoft Office PowerPoint</Application>
  <PresentationFormat>화면 슬라이드 쇼(4:3)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김세준</cp:lastModifiedBy>
  <cp:revision>285</cp:revision>
  <dcterms:created xsi:type="dcterms:W3CDTF">2006-10-05T04:04:58Z</dcterms:created>
  <dcterms:modified xsi:type="dcterms:W3CDTF">2017-08-12T12:19:07Z</dcterms:modified>
</cp:coreProperties>
</file>